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824E-DB54-44D2-87E0-BCA60FA89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69B43-1C2A-4607-AFA5-5AA15503B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DB09E-377C-4026-BBC9-7B2E6DC7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5458-A669-46C4-A539-4FC8D01D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5E58D-213F-457A-9A48-841ACC6C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6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EF64-EB60-4308-9343-5236AD57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FC1B3-C9BB-414C-A93B-47BA92E8E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1F765-7C41-4868-8B85-1E4469E2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8BFC-B464-4523-944E-017B46F8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9D01-848A-4B59-88F9-A65DA88E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2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C8177-1738-4DE3-A978-F9AD6E2D9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E5D82-2A4C-46A7-AF47-5450DAEA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13794-46E4-4CB7-8F03-D9F4ED40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2D7-1565-435B-9F9C-D00AADDE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AF13-AA88-4C7C-8679-EFB7C21B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478-EF66-439B-A003-162BB35C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89B1-9E85-4DDF-9F7E-DF7DAAE7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856A-7313-42DB-A387-53F751CC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6088-FDE1-44FC-8FF7-76FE7887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7B3B0-0308-423F-A0DF-66C7D75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4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4013-D2DE-49EC-8ED8-974A68D4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7B281-64A9-46CE-A648-A376F488A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68E8-8EF0-42BF-B232-5A19A3F8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6D83-8065-4D36-A811-51EC2B6C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E0F9-24C2-4AA2-806C-704180C6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8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BED8-9EB7-424A-9543-6D6943EA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3099-D74D-42D5-A638-C560381C3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E2F12-20A0-46D9-8F66-54F767BD6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5346A-B196-48BA-BCC1-7086AC80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86AF8-88E8-442C-8B67-60FFE161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BD518-DA9A-4719-8260-ABF8A6F0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6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0761-5C63-491E-A607-24DDC99B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F0A0-CEF1-4C32-8A83-DE0813B7D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C0DC7-7181-477C-8ADD-F69A9E6DD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CD0E2-6E91-4948-94AF-44F552AC5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E8A1C-5CAF-4B63-89C8-C6FEB6158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93C4B-DD3C-4EAD-A6D9-11F08FB7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81867-6986-446F-8897-360C1602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8DC10-001D-4DF0-AE13-8BC385C4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9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45D1-6435-4C0A-B26C-A1EF1325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9FEB2-16D5-45C6-8133-CC922F6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E25E-3E25-4AD8-B3E6-0F317A70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1EE49-E4DA-48CF-8990-A96B4737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6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31CBE-203A-439A-A11A-F5187A21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0DEC9-443A-43FA-9A2F-02DBA9B5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6DAD6-6EA0-4B20-9785-E4C6F1A1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7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FE31-3200-42FC-B923-0D73C548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1B23-41D1-4F8E-A994-6957F86A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9F461-BC65-46A8-B036-0557A129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BF8AE-FA57-4565-A273-27C7D449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E1DE2-1FCE-4B61-890F-BEBC0AC1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68DB5-CB6F-4144-BF87-91117476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133-B7D5-45C1-98F2-B585B1A5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DBCB3-5B6A-4303-BC30-E3C10645A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80A27-A07C-4F56-BC9D-FA960B1DA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2DB67-99A6-4D5C-82E3-B0F58DE4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D2F75-51D7-4C82-B831-16A78649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35444-7C69-41E5-B7F9-59508640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6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3B501-5027-48FE-AB98-518DF829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5C1E-B5A8-4BAC-AEFF-19EDE8A09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EF35-100C-4D17-9337-D7698F360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7F4A0-AF21-496F-A92B-94365F5BF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44E9-5F2F-4C90-A590-23E99E11F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2232D-9A50-4CB7-9186-4C9EE60CB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901A-9158-485F-912F-DE01566B8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1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hild-oral-health-applying-all-our-health/child-oral-health-applying-all-our-health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dandpeanutrition.org/" TargetMode="External"/><Relationship Id="rId5" Type="http://schemas.openxmlformats.org/officeDocument/2006/relationships/hyperlink" Target="https://yourkidstable.com/toddlerpreschooler-portion-sizes/" TargetMode="External"/><Relationship Id="rId4" Type="http://schemas.openxmlformats.org/officeDocument/2006/relationships/hyperlink" Target="https://teethteam.org.uk/parents/resources/sugar-advic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506FF3A-3ACC-42B0-B091-E6EB186F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10" y="983891"/>
            <a:ext cx="2825134" cy="39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E214F3E-74CF-4532-B8BD-9B469B9AF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29" y="4502205"/>
            <a:ext cx="1573141" cy="1573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213586-6DE8-4A70-B326-80790DF6BF72}"/>
              </a:ext>
            </a:extLst>
          </p:cNvPr>
          <p:cNvSpPr txBox="1"/>
          <p:nvPr/>
        </p:nvSpPr>
        <p:spPr>
          <a:xfrm>
            <a:off x="5047714" y="2059553"/>
            <a:ext cx="702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Lympstone Preschool’s guide to promoting child oral hygiene &amp; healthy eating.</a:t>
            </a:r>
          </a:p>
        </p:txBody>
      </p:sp>
    </p:spTree>
    <p:extLst>
      <p:ext uri="{BB962C8B-B14F-4D97-AF65-F5344CB8AC3E}">
        <p14:creationId xmlns:p14="http://schemas.microsoft.com/office/powerpoint/2010/main" val="34774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D9AC2-DAA7-4AC9-A811-39D9AC10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701916"/>
            <a:ext cx="10264697" cy="1541456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child oral hygiene </a:t>
            </a:r>
            <a:br>
              <a:rPr lang="en-GB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healthy eating </a:t>
            </a:r>
            <a:endParaRPr lang="en-GB" sz="4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BD65CF-4380-48C2-8B7A-0EB79D9E7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93262">
            <a:off x="366742" y="3178774"/>
            <a:ext cx="2409825" cy="3438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8B4A54-3B51-4DD1-BEB2-0CD4E3F906F9}"/>
              </a:ext>
            </a:extLst>
          </p:cNvPr>
          <p:cNvSpPr txBox="1"/>
          <p:nvPr/>
        </p:nvSpPr>
        <p:spPr>
          <a:xfrm>
            <a:off x="2982351" y="2392144"/>
            <a:ext cx="82408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Tooth decay is the most common oral disease affecting children and young people in England, yet it is largely preventable.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oral health survey of 5 year olds in 2017 showed that just under a quarter have tooth.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child with tooth decay will have on average 3 to 4 teeth affected.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those children at risk, tooth decay starts early. The first survey of 3 year olds in 2014 found that 12% had visible tooth decay, with on average 3 teeth affected.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Almost 9 out of 10 hospital tooth extractions among children aged 0 to 5 years are due to preventable tooth decay.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Tooth decay can cause problems with eating, sleeping, communication and socialising, and results in at least 60,000 days being missed from school during the year for hospital extractions alone.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2FCD9-2715-4B80-A9CD-F8CB998126B3}"/>
              </a:ext>
            </a:extLst>
          </p:cNvPr>
          <p:cNvCxnSpPr/>
          <p:nvPr/>
        </p:nvCxnSpPr>
        <p:spPr>
          <a:xfrm>
            <a:off x="2982351" y="2812887"/>
            <a:ext cx="8240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7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936439-9513-42D3-A095-72D83BBB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</p:txBody>
      </p:sp>
      <p:pic>
        <p:nvPicPr>
          <p:cNvPr id="11" name="Picture 4" descr="Little mouths - Sutton Orthodontic Centre | Birmingham Orthodontics">
            <a:extLst>
              <a:ext uri="{FF2B5EF4-FFF2-40B4-BE49-F238E27FC236}">
                <a16:creationId xmlns:a16="http://schemas.microsoft.com/office/drawing/2014/main" id="{0218454F-7C0C-45D0-AED7-8EC6BF42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0" y="2478178"/>
            <a:ext cx="4699052" cy="24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9F4B-5D00-473F-8163-7DACCD26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691399"/>
            <a:ext cx="5927634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you can do to help.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Tooth decay could be prevented by cutting down on sugar, as well as brushing teeth with fluoride toothpaste. The cost to the NHS of treating oral conditions is about £3.4 billion per year.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Encourage regular tooth brushing. Keep your children’s teeth bright and healthy by brushing for two minutes in the morning and before they go to bed. Remember to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spit,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don’t rinse!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Encourage healthy eating and drinking, avoid sugary drinks and snacks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D663AF-6C21-4482-9DD7-0C8431C108B5}"/>
              </a:ext>
            </a:extLst>
          </p:cNvPr>
          <p:cNvCxnSpPr/>
          <p:nvPr/>
        </p:nvCxnSpPr>
        <p:spPr>
          <a:xfrm>
            <a:off x="5287617" y="3060231"/>
            <a:ext cx="5935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0CA0D32-8661-45B8-80D0-41998676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0" y="4573679"/>
            <a:ext cx="4699052" cy="20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C30B7-FB64-4A44-9C50-99B53CE1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eating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6731D8-2933-418B-B768-AAC4D70F84DE}"/>
              </a:ext>
            </a:extLst>
          </p:cNvPr>
          <p:cNvSpPr/>
          <p:nvPr/>
        </p:nvSpPr>
        <p:spPr>
          <a:xfrm>
            <a:off x="2968907" y="46575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corporate-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8935A4-3BBA-4B89-ADB1-56E70887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934" y="2467767"/>
            <a:ext cx="4895270" cy="4172184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Children are happier 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choosing from a small range of foods. If your child seems to pick just one or two favoured things every day, this is not unusual – gradually introduce more options but be prepared to be patient.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your child </a:t>
            </a:r>
            <a:r>
              <a:rPr lang="en-GB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planning and preparing their lunchbox – kids are more likely to try foods that they’ve been involved in selecting and making. Make this an interesting and fun activity, so that they want to get involved.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GB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sweet snacks, try to keep a sweet and savoury balance. Sweet is a treat!</a:t>
            </a:r>
          </a:p>
          <a:p>
            <a:pPr lvl="1"/>
            <a:endParaRPr lang="en-GB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2" descr="Toddler Portion Sizes: Everything You Need to Know - Your Kid's Table">
            <a:extLst>
              <a:ext uri="{FF2B5EF4-FFF2-40B4-BE49-F238E27FC236}">
                <a16:creationId xmlns:a16="http://schemas.microsoft.com/office/drawing/2014/main" id="{37FB09A7-11DF-4516-8C0C-5E3F2A59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33" y="2378076"/>
            <a:ext cx="2600828" cy="39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urkey &amp;amp; Cheese Pinwheels Bento Lunch Recipe | EatingWell">
            <a:extLst>
              <a:ext uri="{FF2B5EF4-FFF2-40B4-BE49-F238E27FC236}">
                <a16:creationId xmlns:a16="http://schemas.microsoft.com/office/drawing/2014/main" id="{35A7F59A-CFC6-4ECD-ABC8-1924F4DE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22" y="2306502"/>
            <a:ext cx="2025748" cy="20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43B37-3534-41D5-89C0-BBC450BF2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2" y="4315105"/>
            <a:ext cx="2687232" cy="23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5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AEF9F-AF1A-44AD-9F5A-FE2CF634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eating examples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E3A6A-7BD2-4140-B636-ABDA1234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313" y="2542752"/>
            <a:ext cx="4630502" cy="4181605"/>
          </a:xfrm>
        </p:spPr>
        <p:txBody>
          <a:bodyPr anchor="ctr">
            <a:normAutofit fontScale="77500" lnSpcReduction="20000"/>
          </a:bodyPr>
          <a:lstStyle/>
          <a:p>
            <a:pPr lvl="1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Dairy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- Yogurt/fromage frais, child-sized pots vary from 50-100g. Hard cheese like cheddar, approximately </a:t>
            </a:r>
          </a:p>
          <a:p>
            <a:pPr lvl="1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its essential for bone-building. Good sources are milk, cheese, yogurt and fromage frais, as well as green leafy veg </a:t>
            </a:r>
          </a:p>
          <a:p>
            <a:pPr lvl="1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- This is important for helping your child to grow. It will also keep them feeling fuller for longer.</a:t>
            </a:r>
          </a:p>
          <a:p>
            <a:pPr lvl="1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Fruit &amp; Veg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 At lunch include at least one portion of fruit and one of veg or salad.</a:t>
            </a:r>
          </a:p>
          <a:p>
            <a:pPr lvl="1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Starchy carbs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 Such as bread, noodles, pasta, rice or potatoes. These are important for energy and should make up a third of their lunchbox</a:t>
            </a:r>
          </a:p>
          <a:p>
            <a:endParaRPr lang="en-GB" sz="2200" dirty="0"/>
          </a:p>
        </p:txBody>
      </p:sp>
      <p:pic>
        <p:nvPicPr>
          <p:cNvPr id="2052" name="Picture 4" descr="Toddler Serving Sizes [Visuals Included!] - Mom to Mom Nutrition">
            <a:extLst>
              <a:ext uri="{FF2B5EF4-FFF2-40B4-BE49-F238E27FC236}">
                <a16:creationId xmlns:a16="http://schemas.microsoft.com/office/drawing/2014/main" id="{3B35E586-D74E-44C9-A415-76ED3175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49" y="2335872"/>
            <a:ext cx="2686251" cy="40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ddler Portion Sizes – Ideas and Strategies to Ensure Your Toddler&amp;#39;s Diet  is Balanced and Varied. — The Organic Cookery School | Baby food recipes,  Toddler eating, Baby eating">
            <a:extLst>
              <a:ext uri="{FF2B5EF4-FFF2-40B4-BE49-F238E27FC236}">
                <a16:creationId xmlns:a16="http://schemas.microsoft.com/office/drawing/2014/main" id="{D9356F6E-D68E-4424-9723-761C4780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30" y="2325759"/>
            <a:ext cx="2698382" cy="40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9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52AB2-DE55-4498-82CB-4AF37445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Lunchbox Ideas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2440AC5-C327-452A-9545-1D51FC17A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43361"/>
              </p:ext>
            </p:extLst>
          </p:nvPr>
        </p:nvGraphicFramePr>
        <p:xfrm>
          <a:off x="812935" y="2402615"/>
          <a:ext cx="10515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97495209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084819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530284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143389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997876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60197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Pick a carb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Pick a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Pick a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Pick a veg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Extra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5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Lettuce &amp; Avocado in the wrap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Yoghurt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78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Sandwich Thin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Sweetcorn with the tuna or on the 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Cheese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7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Carrot Sticks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Malt Loaf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9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Sliced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Tinned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Tomato and Cucumber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Dried 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8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Pasta Pesto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Tinned Kidney beans or edamame 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Peas, sweetcorn, pepper in pasta salad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Energy ball or muesli bar (nut free)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86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75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8F686-FD47-4F19-B1B0-183DB80E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1078684"/>
            <a:ext cx="10264697" cy="12121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will do at preschool</a:t>
            </a:r>
            <a:br>
              <a:rPr lang="en-GB" sz="4000"/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68B0-57F0-4B07-8627-AF8EB385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72" y="2490436"/>
            <a:ext cx="6119431" cy="3567173"/>
          </a:xfrm>
        </p:spPr>
        <p:txBody>
          <a:bodyPr anchor="ctr">
            <a:norm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Circle time with teeth and toothbrush model props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Reading and sharing stories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Discussion and snack and lunch time about the  importance of healthy eating and brushing teeth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Healthy snack time and breakfasts accompanied with either water or milk.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Teeth brushing related games.</a:t>
            </a: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Please share anything you do at home with us so we can add this to our discussions / show and tell.</a:t>
            </a:r>
          </a:p>
          <a:p>
            <a:endParaRPr lang="en-GB" sz="2000" dirty="0"/>
          </a:p>
        </p:txBody>
      </p:sp>
      <p:pic>
        <p:nvPicPr>
          <p:cNvPr id="5" name="Picture 4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F5805E86-8DC1-4DB8-86A4-8E38831C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904">
            <a:off x="400307" y="2892210"/>
            <a:ext cx="4462461" cy="2686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B81E7-0853-4CE8-AE26-4574DE62277A}"/>
              </a:ext>
            </a:extLst>
          </p:cNvPr>
          <p:cNvSpPr txBox="1"/>
          <p:nvPr/>
        </p:nvSpPr>
        <p:spPr>
          <a:xfrm>
            <a:off x="409710" y="5817704"/>
            <a:ext cx="1135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References: </a:t>
            </a:r>
            <a:r>
              <a:rPr lang="en-GB" sz="1200" dirty="0">
                <a:hlinkClick r:id="rId3"/>
              </a:rPr>
              <a:t>https://www.gov.uk/government/publications/child-oral-health-applying-all-our-health/child-oral-health-applying-all-our-health</a:t>
            </a:r>
            <a:r>
              <a:rPr lang="en-GB" sz="1200" dirty="0"/>
              <a:t>  </a:t>
            </a:r>
            <a:r>
              <a:rPr lang="en-GB" sz="1200" dirty="0">
                <a:hlinkClick r:id="rId4"/>
              </a:rPr>
              <a:t>https://teethteam.org.uk/parents/resources/sugar-advice.php</a:t>
            </a:r>
            <a:r>
              <a:rPr lang="en-GB" sz="1200" dirty="0"/>
              <a:t> </a:t>
            </a:r>
            <a:r>
              <a:rPr lang="en-GB" sz="1200" dirty="0">
                <a:hlinkClick r:id="rId5"/>
              </a:rPr>
              <a:t>https://yourkidstable.com/toddlerpreschooler-portion-sizes/</a:t>
            </a:r>
            <a:r>
              <a:rPr lang="en-GB" sz="1200" dirty="0"/>
              <a:t>  </a:t>
            </a:r>
            <a:r>
              <a:rPr lang="en-GB" sz="1200" dirty="0">
                <a:hlinkClick r:id="rId6"/>
              </a:rPr>
              <a:t>https://www.podandpeanutrition.org/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60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696</Words>
  <Application>Microsoft Office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corporate-s</vt:lpstr>
      <vt:lpstr>Office Theme</vt:lpstr>
      <vt:lpstr>PowerPoint Presentation</vt:lpstr>
      <vt:lpstr>Promoting child oral hygiene  &amp; healthy eating </vt:lpstr>
      <vt:lpstr>Prevention</vt:lpstr>
      <vt:lpstr>Healthy eating examples</vt:lpstr>
      <vt:lpstr>Healthy eating examples</vt:lpstr>
      <vt:lpstr>Children’s Lunchbox Ideas</vt:lpstr>
      <vt:lpstr>What we will do at preschool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foster</dc:creator>
  <cp:lastModifiedBy>claire foster</cp:lastModifiedBy>
  <cp:revision>6</cp:revision>
  <cp:lastPrinted>2021-10-06T12:15:50Z</cp:lastPrinted>
  <dcterms:created xsi:type="dcterms:W3CDTF">2021-10-06T11:24:34Z</dcterms:created>
  <dcterms:modified xsi:type="dcterms:W3CDTF">2021-10-06T13:49:30Z</dcterms:modified>
</cp:coreProperties>
</file>